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5"/>
  </p:handoutMasterIdLst>
  <p:sldIdLst>
    <p:sldId id="256" r:id="rId2"/>
    <p:sldId id="257" r:id="rId3"/>
    <p:sldId id="258" r:id="rId4"/>
  </p:sldIdLst>
  <p:sldSz cx="9144000" cy="6858000" type="screen4x3"/>
  <p:notesSz cx="9872663" cy="67976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5592224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96E7F2-2787-475C-A182-7CFE40546AFD}" type="datetimeFigureOut">
              <a:rPr lang="pt-BR" smtClean="0"/>
              <a:t>09/08/2017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5592224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EF0820-A6E0-401C-A38C-12F1792942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03028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353A6-0B54-4EE0-8568-8789EB4C8030}" type="datetimeFigureOut">
              <a:rPr lang="pt-BR" smtClean="0"/>
              <a:t>09/08/2017</a:t>
            </a:fld>
            <a:endParaRPr lang="pt-BR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6B1A1A-AE15-47B1-824F-0EC6C0A64091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353A6-0B54-4EE0-8568-8789EB4C8030}" type="datetimeFigureOut">
              <a:rPr lang="pt-BR" smtClean="0"/>
              <a:t>09/08/2017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6B1A1A-AE15-47B1-824F-0EC6C0A640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353A6-0B54-4EE0-8568-8789EB4C8030}" type="datetimeFigureOut">
              <a:rPr lang="pt-BR" smtClean="0"/>
              <a:t>09/08/2017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6B1A1A-AE15-47B1-824F-0EC6C0A640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353A6-0B54-4EE0-8568-8789EB4C8030}" type="datetimeFigureOut">
              <a:rPr lang="pt-BR" smtClean="0"/>
              <a:t>09/08/2017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6B1A1A-AE15-47B1-824F-0EC6C0A640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353A6-0B54-4EE0-8568-8789EB4C8030}" type="datetimeFigureOut">
              <a:rPr lang="pt-BR" smtClean="0"/>
              <a:t>09/08/2017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6B1A1A-AE15-47B1-824F-0EC6C0A64091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353A6-0B54-4EE0-8568-8789EB4C8030}" type="datetimeFigureOut">
              <a:rPr lang="pt-BR" smtClean="0"/>
              <a:t>09/08/2017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6B1A1A-AE15-47B1-824F-0EC6C0A640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353A6-0B54-4EE0-8568-8789EB4C8030}" type="datetimeFigureOut">
              <a:rPr lang="pt-BR" smtClean="0"/>
              <a:t>09/08/2017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6B1A1A-AE15-47B1-824F-0EC6C0A640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353A6-0B54-4EE0-8568-8789EB4C8030}" type="datetimeFigureOut">
              <a:rPr lang="pt-BR" smtClean="0"/>
              <a:t>09/08/2017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6B1A1A-AE15-47B1-824F-0EC6C0A640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353A6-0B54-4EE0-8568-8789EB4C8030}" type="datetimeFigureOut">
              <a:rPr lang="pt-BR" smtClean="0"/>
              <a:t>09/08/2017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6B1A1A-AE15-47B1-824F-0EC6C0A64091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353A6-0B54-4EE0-8568-8789EB4C8030}" type="datetimeFigureOut">
              <a:rPr lang="pt-BR" smtClean="0"/>
              <a:t>09/08/2017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6B1A1A-AE15-47B1-824F-0EC6C0A640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353A6-0B54-4EE0-8568-8789EB4C8030}" type="datetimeFigureOut">
              <a:rPr lang="pt-BR" smtClean="0"/>
              <a:t>09/08/2017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6B1A1A-AE15-47B1-824F-0EC6C0A64091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31353A6-0B54-4EE0-8568-8789EB4C8030}" type="datetimeFigureOut">
              <a:rPr lang="pt-BR" smtClean="0"/>
              <a:t>09/08/2017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E6B1A1A-AE15-47B1-824F-0EC6C0A64091}" type="slidenum">
              <a:rPr lang="pt-BR" smtClean="0"/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115616" y="548680"/>
            <a:ext cx="73448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latin typeface="Arial" pitchFamily="34" charset="0"/>
                <a:cs typeface="Arial" pitchFamily="34" charset="0"/>
              </a:rPr>
              <a:t>CÂMARA TÉCNICA DE ACOMPANHAMENTO DO PLANO ESTADUAL DE RECURSOS HÍDRICOS - CTPERH;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pt-BR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pt-BR" dirty="0">
                <a:latin typeface="Arial" pitchFamily="34" charset="0"/>
                <a:cs typeface="Arial" pitchFamily="34" charset="0"/>
              </a:rPr>
              <a:t>Criada pela Resolução nº. 11 de 29 de março de 2007); 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endParaRPr lang="pt-BR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AutoNum type="arabicPeriod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Composição e Convocação na 67° Reunião do CEHIDRO – 14/06/17</a:t>
            </a:r>
          </a:p>
        </p:txBody>
      </p:sp>
      <p:sp>
        <p:nvSpPr>
          <p:cNvPr id="5" name="Retângulo 4"/>
          <p:cNvSpPr/>
          <p:nvPr/>
        </p:nvSpPr>
        <p:spPr>
          <a:xfrm>
            <a:off x="5004048" y="2333685"/>
            <a:ext cx="3888432" cy="3046988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Federação da Agricultura e Pecuária do Estado de Mato Grosso – FAMATO;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Fórum Nacional da Sociedade Civil na Gestão de Bacias Hidrográficas – FONASC;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Conselho Regional de Engenharia e Agronomia de Mato Grosso - CREA/MT;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Concessionária de Serviços Públicos de Água e Esgoto –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CAB/CUIABÁ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UNEMAT</a:t>
            </a:r>
            <a:endParaRPr lang="pt-BR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187624" y="2348880"/>
            <a:ext cx="3816424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Secretaria de Estado de Meio Ambiente - SEMA;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Secretaria de Estado da Saúde – SES;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Secretaria de Estado das Cidades – SECID;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Instituto Brasileiro de Meio Ambiente e de Recursos Renováveis – IBAMA;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União das Câmaras Municipais do Estado de Mato Grosso –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UCMMAT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Cooperativa de Pescadores e </a:t>
            </a:r>
            <a:r>
              <a:rPr lang="pt-BR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Aquicultores</a:t>
            </a: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do Mato Grosso – COOPEAMAT</a:t>
            </a:r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3995936" y="5903404"/>
            <a:ext cx="3240360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1° reunião – 04/07/2017 – 9h</a:t>
            </a:r>
          </a:p>
          <a:p>
            <a:r>
              <a:rPr lang="pt-BR" dirty="0" smtClean="0"/>
              <a:t>2° reunião – 19/07/2017 – 9h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4731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079612" y="1988840"/>
            <a:ext cx="7704856" cy="20313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u="sng" dirty="0" smtClean="0"/>
              <a:t>PERH</a:t>
            </a:r>
          </a:p>
          <a:p>
            <a:r>
              <a:rPr lang="pt-BR" u="sng" dirty="0" smtClean="0"/>
              <a:t>4.1</a:t>
            </a:r>
            <a:r>
              <a:rPr lang="pt-BR" u="sng" dirty="0"/>
              <a:t>. Desenvolvimento e Implantação de Instrumentos de Gestão de RH</a:t>
            </a:r>
            <a:endParaRPr lang="pt-BR" dirty="0"/>
          </a:p>
          <a:p>
            <a:r>
              <a:rPr lang="pt-BR" b="1" dirty="0"/>
              <a:t>4.1.1 Cadastro de uso e usuário de recursos hídricos</a:t>
            </a:r>
            <a:endParaRPr lang="pt-BR" dirty="0"/>
          </a:p>
          <a:p>
            <a:r>
              <a:rPr lang="pt-BR" dirty="0"/>
              <a:t>4.1.1.1 – Atualização e integração de cadastro de fontes pontuais potencialmente poluidoras;</a:t>
            </a:r>
          </a:p>
          <a:p>
            <a:r>
              <a:rPr lang="pt-BR" dirty="0"/>
              <a:t>4.1.1.2 – Inventário dos usuários de águas superficiais;</a:t>
            </a:r>
          </a:p>
          <a:p>
            <a:r>
              <a:rPr lang="pt-BR" dirty="0"/>
              <a:t>4.1.1.3 – Inventário de poços tubulares do Estado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187624" y="404664"/>
            <a:ext cx="52565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chemeClr val="accent5">
                    <a:lumMod val="50000"/>
                  </a:schemeClr>
                </a:solidFill>
              </a:rPr>
              <a:t>TOPICOS DISCUTIDOS  NA 1° REUNIÃO</a:t>
            </a:r>
            <a:endParaRPr lang="pt-BR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079612" y="4327936"/>
            <a:ext cx="7704856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pt-BR" dirty="0" smtClean="0"/>
              <a:t>Ficou acordado na CT de discutirmos inicialmente os de alta prioridade, sendo a ordem dos mesmos a ser definida na próxima reunião. </a:t>
            </a:r>
          </a:p>
          <a:p>
            <a:pPr marL="285750" indent="-285750" algn="just">
              <a:buFontTx/>
              <a:buChar char="-"/>
            </a:pPr>
            <a:r>
              <a:rPr lang="pt-BR" dirty="0" smtClean="0"/>
              <a:t>A Lilian </a:t>
            </a:r>
            <a:r>
              <a:rPr lang="pt-BR" dirty="0" smtClean="0"/>
              <a:t>enviaria </a:t>
            </a:r>
            <a:r>
              <a:rPr lang="pt-BR" dirty="0" smtClean="0"/>
              <a:t>a relação dos </a:t>
            </a:r>
            <a:r>
              <a:rPr lang="pt-BR" dirty="0"/>
              <a:t>projetos de PERH definidos como de Alta </a:t>
            </a:r>
            <a:r>
              <a:rPr lang="pt-BR" dirty="0" smtClean="0"/>
              <a:t>Prioridade</a:t>
            </a:r>
            <a:r>
              <a:rPr lang="pt-BR" dirty="0"/>
              <a:t> </a:t>
            </a:r>
            <a:r>
              <a:rPr lang="pt-BR" dirty="0" smtClean="0"/>
              <a:t>e </a:t>
            </a:r>
            <a:r>
              <a:rPr lang="pt-BR" dirty="0"/>
              <a:t>os </a:t>
            </a:r>
            <a:r>
              <a:rPr lang="pt-BR" dirty="0" smtClean="0"/>
              <a:t>municípios </a:t>
            </a:r>
            <a:r>
              <a:rPr lang="pt-BR" dirty="0"/>
              <a:t>integrantes da UPG P-4 e P-5</a:t>
            </a:r>
            <a:endParaRPr lang="pt-BR" dirty="0" smtClean="0"/>
          </a:p>
        </p:txBody>
      </p:sp>
      <p:sp>
        <p:nvSpPr>
          <p:cNvPr id="7" name="CaixaDeTexto 6"/>
          <p:cNvSpPr txBox="1"/>
          <p:nvPr/>
        </p:nvSpPr>
        <p:spPr>
          <a:xfrm>
            <a:off x="1079612" y="1124744"/>
            <a:ext cx="7704856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pt-BR" dirty="0" smtClean="0"/>
              <a:t>Definição da presidência da CT (SECID);</a:t>
            </a:r>
          </a:p>
          <a:p>
            <a:pPr marL="285750" indent="-285750">
              <a:buFontTx/>
              <a:buChar char="-"/>
            </a:pPr>
            <a:r>
              <a:rPr lang="pt-BR" dirty="0" smtClean="0"/>
              <a:t>Frequência das reuniões (quinzenalmente);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940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187624" y="404664"/>
            <a:ext cx="52565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chemeClr val="accent5">
                    <a:lumMod val="50000"/>
                  </a:schemeClr>
                </a:solidFill>
              </a:rPr>
              <a:t>TOPICOS DISCUTIDOS  NA 2° REUNIÃO</a:t>
            </a:r>
            <a:endParaRPr lang="pt-BR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187624" y="1052736"/>
            <a:ext cx="76328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pt-BR" dirty="0" smtClean="0"/>
              <a:t>Conferencia do </a:t>
            </a:r>
            <a:r>
              <a:rPr lang="pt-BR" dirty="0" err="1" smtClean="0"/>
              <a:t>quorum</a:t>
            </a:r>
            <a:endParaRPr lang="pt-BR" dirty="0" smtClean="0"/>
          </a:p>
          <a:p>
            <a:pPr marL="285750" indent="-285750">
              <a:buFontTx/>
              <a:buChar char="-"/>
            </a:pPr>
            <a:r>
              <a:rPr lang="pt-BR" dirty="0" smtClean="0"/>
              <a:t>Próximo </a:t>
            </a:r>
            <a:r>
              <a:rPr lang="pt-BR" dirty="0" smtClean="0"/>
              <a:t>projeto </a:t>
            </a:r>
            <a:r>
              <a:rPr lang="pt-BR" dirty="0" smtClean="0"/>
              <a:t>a ser discutido seria </a:t>
            </a:r>
            <a:r>
              <a:rPr lang="pt-BR" dirty="0" smtClean="0"/>
              <a:t>a rede de </a:t>
            </a:r>
            <a:r>
              <a:rPr lang="pt-BR" dirty="0" smtClean="0"/>
              <a:t>monitoramento </a:t>
            </a:r>
            <a:r>
              <a:rPr lang="pt-BR" dirty="0" err="1" smtClean="0"/>
              <a:t>quali</a:t>
            </a:r>
            <a:r>
              <a:rPr lang="pt-BR" dirty="0" smtClean="0"/>
              <a:t>-quantitativa</a:t>
            </a:r>
            <a:endParaRPr lang="pt-BR" dirty="0" smtClean="0"/>
          </a:p>
          <a:p>
            <a:pPr marL="285750" indent="-285750">
              <a:buFontTx/>
              <a:buChar char="-"/>
            </a:pPr>
            <a:r>
              <a:rPr lang="pt-BR" dirty="0"/>
              <a:t>A desestruturação da equipe da coordenadoria</a:t>
            </a:r>
          </a:p>
          <a:p>
            <a:pPr marL="285750" indent="-285750">
              <a:buFontTx/>
              <a:buChar char="-"/>
            </a:pPr>
            <a:r>
              <a:rPr lang="pt-BR" dirty="0" smtClean="0"/>
              <a:t>Apresentação </a:t>
            </a:r>
            <a:r>
              <a:rPr lang="pt-BR" dirty="0" smtClean="0"/>
              <a:t>da rede de monitoramento – Sergio Figueiredo</a:t>
            </a:r>
          </a:p>
          <a:p>
            <a:pPr marL="285750" indent="-285750">
              <a:buFontTx/>
              <a:buChar char="-"/>
            </a:pP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331640" y="2924944"/>
            <a:ext cx="68407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Encaminhamentos</a:t>
            </a:r>
          </a:p>
          <a:p>
            <a:pPr marL="285750" indent="-285750">
              <a:buFontTx/>
              <a:buChar char="-"/>
            </a:pPr>
            <a:r>
              <a:rPr lang="pt-BR" dirty="0" smtClean="0"/>
              <a:t>A impossibilidade de continuidade da </a:t>
            </a:r>
            <a:r>
              <a:rPr lang="pt-BR" dirty="0" smtClean="0"/>
              <a:t>CTPERH em 2017</a:t>
            </a:r>
          </a:p>
          <a:p>
            <a:endParaRPr lang="pt-BR" dirty="0" smtClean="0"/>
          </a:p>
          <a:p>
            <a:pPr marL="285750" indent="-285750">
              <a:buFontTx/>
              <a:buChar char="-"/>
            </a:pPr>
            <a:r>
              <a:rPr lang="pt-BR" dirty="0" smtClean="0"/>
              <a:t>Solicitar inclusão de pauta no CEHIDRO:</a:t>
            </a:r>
            <a:endParaRPr lang="pt-BR" dirty="0"/>
          </a:p>
          <a:p>
            <a:pPr marL="285750" indent="-285750">
              <a:buFontTx/>
              <a:buChar char="-"/>
            </a:pPr>
            <a:r>
              <a:rPr lang="pt-BR" dirty="0" smtClean="0"/>
              <a:t>A </a:t>
            </a:r>
            <a:r>
              <a:rPr lang="pt-BR" dirty="0" smtClean="0"/>
              <a:t>apresentação dos dados da rede de monitoramento aos demais conselheiros</a:t>
            </a:r>
          </a:p>
          <a:p>
            <a:pPr marL="285750" indent="-285750">
              <a:buFontTx/>
              <a:buChar char="-"/>
            </a:pPr>
            <a:r>
              <a:rPr lang="pt-BR" dirty="0" smtClean="0"/>
              <a:t> </a:t>
            </a:r>
            <a:r>
              <a:rPr lang="pt-BR" dirty="0" smtClean="0"/>
              <a:t>a introdução de </a:t>
            </a:r>
            <a:r>
              <a:rPr lang="pt-BR" dirty="0" smtClean="0"/>
              <a:t>novos pontos, na rede de monitoramento, </a:t>
            </a:r>
            <a:r>
              <a:rPr lang="pt-BR" dirty="0" smtClean="0"/>
              <a:t>no rio </a:t>
            </a:r>
            <a:r>
              <a:rPr lang="pt-BR" dirty="0" err="1" smtClean="0"/>
              <a:t>Coxipó</a:t>
            </a:r>
            <a:r>
              <a:rPr lang="pt-BR" dirty="0" smtClean="0"/>
              <a:t> acima da captação da ETA Tijucal</a:t>
            </a:r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7386731" y="6316882"/>
            <a:ext cx="15481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Cuiabá, 10/08/2017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143107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168</TotalTime>
  <Words>363</Words>
  <Application>Microsoft Office PowerPoint</Application>
  <PresentationFormat>Apresentação na tela (4:3)</PresentationFormat>
  <Paragraphs>40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Solstício</vt:lpstr>
      <vt:lpstr>Apresentação do PowerPoint</vt:lpstr>
      <vt:lpstr>Apresentação do PowerPoint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Denise Pontes Duarte</dc:creator>
  <cp:lastModifiedBy>Denise Pontes Duarte</cp:lastModifiedBy>
  <cp:revision>11</cp:revision>
  <cp:lastPrinted>2017-08-09T22:24:13Z</cp:lastPrinted>
  <dcterms:created xsi:type="dcterms:W3CDTF">2017-08-09T14:02:45Z</dcterms:created>
  <dcterms:modified xsi:type="dcterms:W3CDTF">2017-08-09T22:28:03Z</dcterms:modified>
</cp:coreProperties>
</file>